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9" r:id="rId2"/>
    <p:sldId id="280" r:id="rId3"/>
    <p:sldId id="281" r:id="rId4"/>
    <p:sldId id="282" r:id="rId5"/>
    <p:sldId id="283" r:id="rId6"/>
    <p:sldId id="28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DEAB97-0889-4D6D-A022-9F40195DE34B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72EF9-F915-44B6-9251-0D6469C54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648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9" name="Google Shape;31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0" name="Google Shape;330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1" name="Google Shape;34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3" name="Google Shape;353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5" name="Google Shape;365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6" name="Google Shape;376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2A5F5-4B40-4407-8CCF-7A37B8998F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070458-5334-46F1-9403-51AABA4530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7F515-C6D3-4909-91CD-3F1750FCF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1EC44-AE4D-48C4-8327-ECF8984B2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B9459C-53F1-4410-97CF-E134CAF89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469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07E9D-6ED3-495F-832A-8E367327E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ADFF4D-44D6-4CC5-86A7-738DAE20F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18285-8B5A-4F15-9DCC-F0DA80BD2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10BC35-353B-4E06-907F-2477153D2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32002-51A9-42AD-9006-20E0B88A7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341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DE441-8EED-4FEE-93C9-16020CD63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61CA-0D6A-4ED3-950E-3E4A636AA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C28D9-B331-4941-A90D-3CBD5920F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6598E-1622-4BC6-9213-870A81AE2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E78DA4-39F1-48AC-A184-0D21C9E34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253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413B-CCA1-4A97-966B-FB4D37E44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669ED-4719-4D5D-9E50-2ABEE5CB23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E93D43-23A3-44E9-8048-4440A50EC2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09AC39-2178-430E-90AA-FD6DF8A3D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B843EF-C5D2-444C-BD3D-E90DFF28E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E1C90F-0FDB-4782-9BA5-1DB09F61F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41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447FC-A401-45AA-9809-499EDDE1E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90721D-24DD-4F37-A8DA-D56EDE47C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F6AD42-9165-48C6-A26C-67C2C3A778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BB9B92-F537-45F3-B517-1B06CF9DA4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6D848B-269B-4139-A74F-91A3389C12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4A5C2-3A98-46F9-9257-B09D853FB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E8EA5C-F44A-4719-9694-9CD2EE510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9DF355-7018-4263-B178-BF8DCFE19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436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F7E8F-A315-4536-9719-C8F0B7392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6C95A7-E4D4-401C-ABC2-17E711CC3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61E70B-7BEE-4574-8D23-6EB81BBC4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8D0F0-C62F-4A43-B906-6581EB2A0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613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83E23C-6F95-415D-83AA-F0F9131AB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83F3D6-BFA2-4D0C-894A-B17D51455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4D41E6-3F41-4AD2-B678-D4B6793A1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213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6B4F0-02AA-4F37-A635-3FFE99CF5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76C93-CFF2-43F9-8EDB-2DF7842FF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5910BF-0E7F-468F-A05D-6DCCC2403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02984F-BC50-4F01-9BAA-FAE0ECCDA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BC9533-CC7F-4E3F-9B33-3449C5E18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F97C7E-91DC-4ECB-8CE5-393991DDC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675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E6E5A-16AC-40D6-9D5B-96AC15CCC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ABE5C6-04B6-4894-80F6-76A9C1577A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7A8E66-8FBE-4065-9532-7E1E20B876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18149B-02A0-4871-8BC2-1812E1010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5895A-5774-4D60-B9EB-A6D2DD65F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E72DB-B3A8-403C-80F5-C14B2129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506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47423-7E1E-4D9E-B635-1782395D3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3314A6-9240-43BC-B6DF-E19E2CEC07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2ED24-B5C4-42A7-B776-70531DC91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3E1C3C-249A-42F7-B694-94F7DA877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68B93-BF09-42A0-8CB5-8CD0304C8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337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76C4C0-D385-414A-8B03-090622E420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F2808F-0EE8-4D0F-B592-0A4BC7D7F6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A52E2-5EF8-401E-BC9C-CBCF2CA2F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A2791A-AC81-419E-B536-1F6D0D440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5C0C84-4252-4B03-9ACB-D2F0FC62C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990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017B64-B860-4C86-82FA-A713EC0DE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645EE-8BAB-4AAD-9D8D-8F53F8180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6C40F-4E70-49C8-B55F-930307D839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F691C-C889-4797-8388-A24DD5BEA5DF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65FB4-AFB6-4FCA-9935-EEA6B6E722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B07B8-1818-4412-A869-647E45977B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3A24A-842C-4673-AFD4-EE405B63F6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466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dybr7ik41Q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dybr7ik41Q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NspOpsKs8v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8wS-1Eqonk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gyDQ1g3y-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WV2FmJc_2U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O-ecxHEPqI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4"/>
          <p:cNvSpPr txBox="1">
            <a:spLocks noGrp="1"/>
          </p:cNvSpPr>
          <p:nvPr>
            <p:ph type="subTitle" idx="1"/>
          </p:nvPr>
        </p:nvSpPr>
        <p:spPr>
          <a:xfrm>
            <a:off x="560067" y="4235500"/>
            <a:ext cx="6358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first plainsong was sung by monks in 13th Century. This recording was from the coronation of King Charles III.</a:t>
            </a:r>
            <a:endParaRPr sz="2933" i="1"/>
          </a:p>
        </p:txBody>
      </p:sp>
      <p:sp>
        <p:nvSpPr>
          <p:cNvPr id="322" name="Google Shape;322;p24"/>
          <p:cNvSpPr txBox="1"/>
          <p:nvPr/>
        </p:nvSpPr>
        <p:spPr>
          <a:xfrm>
            <a:off x="1989200" y="13684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4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"Veni, Creator Spiritus" Plainsong | Music at the Coronation of HM King Charles III - YouTube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4" name="Google Shape;324;p24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single melodic line which moves mainly by step.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voices which sing in Latin and in unison (all together).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chant-like, choral, flowing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5" name="Google Shape;325;p24"/>
          <p:cNvSpPr txBox="1">
            <a:spLocks noGrp="1"/>
          </p:cNvSpPr>
          <p:nvPr>
            <p:ph type="ctrTitle"/>
          </p:nvPr>
        </p:nvSpPr>
        <p:spPr>
          <a:xfrm>
            <a:off x="2670700" y="455267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r>
              <a:rPr lang="en" sz="4591" b="1">
                <a:latin typeface="Lexend"/>
                <a:ea typeface="Lexend"/>
                <a:cs typeface="Lexend"/>
                <a:sym typeface="Lexend"/>
              </a:rPr>
              <a:t>Veni Creator</a:t>
            </a:r>
            <a:endParaRPr sz="4591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26" name="Google Shape;326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177185" y="4500467"/>
            <a:ext cx="4686300" cy="17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368" y="228836"/>
            <a:ext cx="1499667" cy="1056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5"/>
          <p:cNvSpPr txBox="1">
            <a:spLocks noGrp="1"/>
          </p:cNvSpPr>
          <p:nvPr>
            <p:ph type="subTitle" idx="1"/>
          </p:nvPr>
        </p:nvSpPr>
        <p:spPr>
          <a:xfrm>
            <a:off x="255267" y="3930700"/>
            <a:ext cx="69672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Ola Gjeilo is a living Norwegian composer.  He was inspired to write a song entitled Northern Lights after seeing them for himself.</a:t>
            </a:r>
            <a:endParaRPr sz="2933" i="1"/>
          </a:p>
        </p:txBody>
      </p:sp>
      <p:sp>
        <p:nvSpPr>
          <p:cNvPr id="333" name="Google Shape;333;p25"/>
          <p:cNvSpPr txBox="1"/>
          <p:nvPr/>
        </p:nvSpPr>
        <p:spPr>
          <a:xfrm>
            <a:off x="1989200" y="13684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25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"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VOCES8: Northern Lights by Ola Gjeilo - YouTube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25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voices move together.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A quiet and mysterious blend of voices.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serene, beautiful, atmospheric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6" name="Google Shape;336;p25"/>
          <p:cNvSpPr txBox="1">
            <a:spLocks noGrp="1"/>
          </p:cNvSpPr>
          <p:nvPr>
            <p:ph type="ctrTitle"/>
          </p:nvPr>
        </p:nvSpPr>
        <p:spPr>
          <a:xfrm>
            <a:off x="2670700" y="455267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15555"/>
            </a:pPr>
            <a:r>
              <a:rPr lang="en" sz="6667" b="1">
                <a:latin typeface="Lexend"/>
                <a:ea typeface="Lexend"/>
                <a:cs typeface="Lexend"/>
                <a:sym typeface="Lexend"/>
              </a:rPr>
              <a:t>Northern Lights</a:t>
            </a:r>
            <a:endParaRPr sz="6667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Ola Gjeilo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37" name="Google Shape;337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368" y="228836"/>
            <a:ext cx="1499667" cy="10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27067" y="3564118"/>
            <a:ext cx="4408500" cy="23995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6"/>
          <p:cNvSpPr txBox="1">
            <a:spLocks noGrp="1"/>
          </p:cNvSpPr>
          <p:nvPr>
            <p:ph type="subTitle" idx="1"/>
          </p:nvPr>
        </p:nvSpPr>
        <p:spPr>
          <a:xfrm>
            <a:off x="199367" y="3829100"/>
            <a:ext cx="6994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West Side story is a musical that is based directly on the Shakespearean play Romeo and Juliet. The Simon Bolivar Venezuelan Youth Orchestra are playing it here.</a:t>
            </a:r>
            <a:endParaRPr sz="2933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4" name="Google Shape;344;p26"/>
          <p:cNvSpPr txBox="1"/>
          <p:nvPr/>
        </p:nvSpPr>
        <p:spPr>
          <a:xfrm>
            <a:off x="1989200" y="13684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6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Gustavo Dudamel - Bernstein: West Side Story - Mambo (Sinfónica Simón Bolívar Orchestra, BBC Proms) - YouTube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6" name="Google Shape;346;p26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percussion section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rhythmic, fast, energetic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7" name="Google Shape;347;p26"/>
          <p:cNvSpPr txBox="1">
            <a:spLocks noGrp="1"/>
          </p:cNvSpPr>
          <p:nvPr>
            <p:ph type="ctrTitle"/>
          </p:nvPr>
        </p:nvSpPr>
        <p:spPr>
          <a:xfrm>
            <a:off x="-693033" y="760067"/>
            <a:ext cx="12556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40544"/>
            </a:pPr>
            <a:r>
              <a:rPr lang="en" sz="5481" b="1">
                <a:latin typeface="Lexend"/>
                <a:ea typeface="Lexend"/>
                <a:cs typeface="Lexend"/>
                <a:sym typeface="Lexend"/>
              </a:rPr>
              <a:t>Mambo from </a:t>
            </a:r>
            <a:endParaRPr sz="5481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140544"/>
            </a:pPr>
            <a:r>
              <a:rPr lang="en" sz="5481" b="1">
                <a:latin typeface="Lexend"/>
                <a:ea typeface="Lexend"/>
                <a:cs typeface="Lexend"/>
                <a:sym typeface="Lexend"/>
              </a:rPr>
              <a:t>West Side Story</a:t>
            </a:r>
            <a:endParaRPr sz="5481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Leonard Bernstein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48" name="Google Shape;348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47400" y="2340133"/>
            <a:ext cx="3721267" cy="37212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364" y="64400"/>
            <a:ext cx="1892832" cy="1333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989203" y="163787"/>
            <a:ext cx="1610765" cy="11350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27"/>
          <p:cNvSpPr txBox="1">
            <a:spLocks noGrp="1"/>
          </p:cNvSpPr>
          <p:nvPr>
            <p:ph type="subTitle" idx="1"/>
          </p:nvPr>
        </p:nvSpPr>
        <p:spPr>
          <a:xfrm>
            <a:off x="545567" y="4583900"/>
            <a:ext cx="71564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This piano piece was inspired by Cuban music.</a:t>
            </a:r>
            <a:endParaRPr sz="2933" i="1"/>
          </a:p>
        </p:txBody>
      </p:sp>
      <p:sp>
        <p:nvSpPr>
          <p:cNvPr id="356" name="Google Shape;356;p27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7" name="Google Shape;357;p27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https://www.youtube.com/watch?v=mgyDQ1g3y-g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8" name="Google Shape;358;p27"/>
          <p:cNvSpPr txBox="1"/>
          <p:nvPr/>
        </p:nvSpPr>
        <p:spPr>
          <a:xfrm>
            <a:off x="429567" y="12856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repeated ascending phrase which keeps returning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slow, bluesy, jazzy feel to the music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piano part 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sleepy, relaxed, restful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9" name="Google Shape;359;p27"/>
          <p:cNvSpPr txBox="1">
            <a:spLocks noGrp="1"/>
          </p:cNvSpPr>
          <p:nvPr>
            <p:ph type="ctrTitle"/>
          </p:nvPr>
        </p:nvSpPr>
        <p:spPr>
          <a:xfrm>
            <a:off x="2670700" y="455267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15555"/>
            </a:pPr>
            <a:r>
              <a:rPr lang="en" sz="6667" b="1">
                <a:latin typeface="Lexend"/>
                <a:ea typeface="Lexend"/>
                <a:cs typeface="Lexend"/>
                <a:sym typeface="Lexend"/>
              </a:rPr>
              <a:t>Solace</a:t>
            </a:r>
            <a:endParaRPr sz="6667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Scott Joplin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60" name="Google Shape;360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40934" y="3269534"/>
            <a:ext cx="3262633" cy="3262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1567" y="232501"/>
            <a:ext cx="1499661" cy="105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562701" y="228834"/>
            <a:ext cx="1499667" cy="1056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8"/>
          <p:cNvSpPr txBox="1">
            <a:spLocks noGrp="1"/>
          </p:cNvSpPr>
          <p:nvPr>
            <p:ph type="subTitle" idx="1"/>
          </p:nvPr>
        </p:nvSpPr>
        <p:spPr>
          <a:xfrm>
            <a:off x="429567" y="4394900"/>
            <a:ext cx="75916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5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533">
                <a:latin typeface="Lexend"/>
                <a:ea typeface="Lexend"/>
                <a:cs typeface="Lexend"/>
                <a:sym typeface="Lexend"/>
              </a:rPr>
              <a:t>Brass instruments have a mouthpiece  that the player blows into. To change the pitch they press valves or use a slide.</a:t>
            </a:r>
            <a:endParaRPr sz="2533" i="1"/>
          </a:p>
        </p:txBody>
      </p:sp>
      <p:sp>
        <p:nvSpPr>
          <p:cNvPr id="368" name="Google Shape;368;p28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28"/>
          <p:cNvSpPr txBox="1"/>
          <p:nvPr/>
        </p:nvSpPr>
        <p:spPr>
          <a:xfrm>
            <a:off x="371567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https://www.youtube.com/watch?v=nWV2FmJc_2U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6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2300"/>
            </a:pP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0" name="Google Shape;370;p28"/>
          <p:cNvSpPr txBox="1"/>
          <p:nvPr/>
        </p:nvSpPr>
        <p:spPr>
          <a:xfrm>
            <a:off x="429567" y="13872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900"/>
            </a:pPr>
            <a:r>
              <a:rPr lang="en" sz="25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5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900"/>
            </a:pPr>
            <a:endParaRPr sz="25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65655">
              <a:buClr>
                <a:schemeClr val="dk2"/>
              </a:buClr>
              <a:buSzPts val="1900"/>
              <a:buFont typeface="Lexend"/>
              <a:buChar char="●"/>
            </a:pPr>
            <a:r>
              <a:rPr lang="en" sz="25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brass instruments playing together -some are bigger and sound lower - some are smaller and sound higher.</a:t>
            </a:r>
            <a:endParaRPr sz="25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65655">
              <a:buClr>
                <a:schemeClr val="dk2"/>
              </a:buClr>
              <a:buSzPts val="1900"/>
              <a:buFont typeface="Lexend"/>
              <a:buChar char="●"/>
            </a:pPr>
            <a:r>
              <a:rPr lang="en" sz="25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How they work as a team and follow the conductor to keep in time,</a:t>
            </a:r>
            <a:endParaRPr sz="25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900"/>
            </a:pPr>
            <a:r>
              <a:rPr lang="en" sz="25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5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65655">
              <a:buClr>
                <a:schemeClr val="dk2"/>
              </a:buClr>
              <a:buSzPts val="1900"/>
              <a:buFont typeface="Lexend"/>
              <a:buChar char="●"/>
            </a:pPr>
            <a:r>
              <a:rPr lang="en" sz="25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marching, fanfare like, fast</a:t>
            </a:r>
            <a:endParaRPr sz="25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1" name="Google Shape;371;p28"/>
          <p:cNvSpPr txBox="1">
            <a:spLocks noGrp="1"/>
          </p:cNvSpPr>
          <p:nvPr>
            <p:ph type="ctrTitle"/>
          </p:nvPr>
        </p:nvSpPr>
        <p:spPr>
          <a:xfrm>
            <a:off x="2670700" y="455267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r>
              <a:rPr lang="en" sz="4591" b="1">
                <a:latin typeface="Lexend"/>
                <a:ea typeface="Lexend"/>
                <a:cs typeface="Lexend"/>
                <a:sym typeface="Lexend"/>
              </a:rPr>
              <a:t>Waltzing Matilda</a:t>
            </a:r>
            <a:endParaRPr sz="4591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ts val="5200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trad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72" name="Google Shape;372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1700" y="156334"/>
            <a:ext cx="1314195" cy="926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021141" y="3922500"/>
            <a:ext cx="3916633" cy="26100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29"/>
          <p:cNvSpPr txBox="1">
            <a:spLocks noGrp="1"/>
          </p:cNvSpPr>
          <p:nvPr>
            <p:ph type="subTitle" idx="1"/>
          </p:nvPr>
        </p:nvSpPr>
        <p:spPr>
          <a:xfrm>
            <a:off x="545567" y="4685500"/>
            <a:ext cx="8446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SzPts val="770"/>
            </a:pPr>
            <a:r>
              <a:rPr lang="en" sz="2933" b="1">
                <a:latin typeface="Lexend"/>
                <a:ea typeface="Lexend"/>
                <a:cs typeface="Lexend"/>
                <a:sym typeface="Lexend"/>
              </a:rPr>
              <a:t>Fun fact: </a:t>
            </a:r>
            <a:r>
              <a:rPr lang="en" sz="2933">
                <a:latin typeface="Lexend"/>
                <a:ea typeface="Lexend"/>
                <a:cs typeface="Lexend"/>
                <a:sym typeface="Lexend"/>
              </a:rPr>
              <a:t>The tune is an old French folk tune, which we know as Twinkle Twinkle, and which inspired Mozart to write this set of variations.</a:t>
            </a:r>
            <a:endParaRPr sz="2933" i="1"/>
          </a:p>
        </p:txBody>
      </p:sp>
      <p:sp>
        <p:nvSpPr>
          <p:cNvPr id="379" name="Google Shape;379;p29"/>
          <p:cNvSpPr txBox="1"/>
          <p:nvPr/>
        </p:nvSpPr>
        <p:spPr>
          <a:xfrm>
            <a:off x="1989200" y="1571667"/>
            <a:ext cx="97872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29"/>
          <p:cNvSpPr txBox="1"/>
          <p:nvPr/>
        </p:nvSpPr>
        <p:spPr>
          <a:xfrm>
            <a:off x="430000" y="6126167"/>
            <a:ext cx="11332000" cy="40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1800"/>
            </a:pPr>
            <a:r>
              <a:rPr lang="en" sz="24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Link: </a:t>
            </a:r>
            <a:r>
              <a:rPr lang="en" sz="1467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https://www.youtube.com/watch?v=NO-ecxHEPqI</a:t>
            </a:r>
            <a:r>
              <a:rPr lang="en" sz="1467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067" b="1">
              <a:solidFill>
                <a:srgbClr val="0F0F0F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>
              <a:buClr>
                <a:srgbClr val="000000"/>
              </a:buClr>
              <a:buSzPts val="1800"/>
            </a:pPr>
            <a:r>
              <a:rPr lang="en" sz="24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1800"/>
            </a:pPr>
            <a:endParaRPr sz="24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1" name="Google Shape;381;p29"/>
          <p:cNvSpPr txBox="1"/>
          <p:nvPr/>
        </p:nvSpPr>
        <p:spPr>
          <a:xfrm>
            <a:off x="429567" y="1590433"/>
            <a:ext cx="11506000" cy="29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buClr>
                <a:srgbClr val="000000"/>
              </a:buClr>
              <a:buSzPts val="2200"/>
            </a:pPr>
            <a:r>
              <a:rPr lang="en" sz="2933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Listen out for:</a:t>
            </a:r>
            <a:endParaRPr sz="2933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>
              <a:buClr>
                <a:srgbClr val="000000"/>
              </a:buClr>
              <a:buSzPts val="1300"/>
            </a:pPr>
            <a:endParaRPr sz="1733">
              <a:solidFill>
                <a:srgbClr val="14141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The melody of the theme which you might recognise.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91054">
              <a:buClr>
                <a:schemeClr val="dk2"/>
              </a:buClr>
              <a:buSzPts val="2200"/>
              <a:buFont typeface="Lexend"/>
              <a:buChar char="●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How each variation changes the existing theme, but you can still hear the Twinkle tune.</a:t>
            </a:r>
            <a:endParaRPr sz="2933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>
              <a:buClr>
                <a:srgbClr val="000000"/>
              </a:buClr>
              <a:buSzPts val="2400"/>
            </a:pPr>
            <a:r>
              <a:rPr lang="en" sz="32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What 3 words?</a:t>
            </a:r>
            <a:endParaRPr sz="2800" b="1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609585" indent="-482588">
              <a:buClr>
                <a:schemeClr val="dk2"/>
              </a:buClr>
              <a:buSzPts val="2100"/>
              <a:buFont typeface="Lexend"/>
              <a:buChar char="●"/>
            </a:pPr>
            <a:r>
              <a:rPr lang="en" sz="2800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changing, theme, piano</a:t>
            </a:r>
            <a:endParaRPr sz="2800">
              <a:solidFill>
                <a:schemeClr val="dk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2" name="Google Shape;382;p29"/>
          <p:cNvSpPr txBox="1">
            <a:spLocks noGrp="1"/>
          </p:cNvSpPr>
          <p:nvPr>
            <p:ph type="ctrTitle"/>
          </p:nvPr>
        </p:nvSpPr>
        <p:spPr>
          <a:xfrm>
            <a:off x="2670700" y="1035433"/>
            <a:ext cx="9192800" cy="1443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b" anchorCtr="0">
            <a:normAutofit fontScale="90000"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buSzPct val="126844"/>
            </a:pPr>
            <a:r>
              <a:rPr lang="en" sz="6073" b="1">
                <a:latin typeface="Lexend"/>
                <a:ea typeface="Lexend"/>
                <a:cs typeface="Lexend"/>
                <a:sym typeface="Lexend"/>
              </a:rPr>
              <a:t>Variations on Ah vous dirai-je, maman</a:t>
            </a:r>
            <a:endParaRPr sz="6073" b="1">
              <a:latin typeface="Lexend"/>
              <a:ea typeface="Lexend"/>
              <a:cs typeface="Lexend"/>
              <a:sym typeface="Lexend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buSzPct val="262626"/>
            </a:pPr>
            <a:r>
              <a:rPr lang="en" sz="2933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rPr>
              <a:t>Wolfgang Amadeus Mozart</a:t>
            </a:r>
            <a:endParaRPr sz="2933">
              <a:latin typeface="Lexend Medium"/>
              <a:ea typeface="Lexend Medium"/>
              <a:cs typeface="Lexend Medium"/>
              <a:sym typeface="Lexend Medium"/>
            </a:endParaRPr>
          </a:p>
        </p:txBody>
      </p:sp>
      <p:pic>
        <p:nvPicPr>
          <p:cNvPr id="383" name="Google Shape;383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0867" y="169702"/>
            <a:ext cx="1840064" cy="1296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29"/>
          <p:cNvPicPr preferRelativeResize="0"/>
          <p:nvPr/>
        </p:nvPicPr>
        <p:blipFill rotWithShape="1">
          <a:blip r:embed="rId5">
            <a:alphaModFix/>
          </a:blip>
          <a:srcRect t="20676" b="21341"/>
          <a:stretch/>
        </p:blipFill>
        <p:spPr>
          <a:xfrm>
            <a:off x="8801152" y="4601100"/>
            <a:ext cx="3134413" cy="144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490</Words>
  <Application>Microsoft Office PowerPoint</Application>
  <PresentationFormat>Widescreen</PresentationFormat>
  <Paragraphs>69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Lexend</vt:lpstr>
      <vt:lpstr>Lexend Medium</vt:lpstr>
      <vt:lpstr>Roboto</vt:lpstr>
      <vt:lpstr>Office Theme</vt:lpstr>
      <vt:lpstr>Veni Creator </vt:lpstr>
      <vt:lpstr>Northern Lights Ola Gjeilo</vt:lpstr>
      <vt:lpstr>Mambo from  West Side Story Leonard Bernstein</vt:lpstr>
      <vt:lpstr>Solace Scott Joplin</vt:lpstr>
      <vt:lpstr>Waltzing Matilda trad</vt:lpstr>
      <vt:lpstr>Variations on Ah vous dirai-je, maman Wolfgang Amadeus Mozart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Veni Creator </dc:title>
  <dc:creator>J Proctor</dc:creator>
  <cp:lastModifiedBy>J Proctor</cp:lastModifiedBy>
  <cp:revision>1</cp:revision>
  <dcterms:created xsi:type="dcterms:W3CDTF">2025-04-02T16:18:04Z</dcterms:created>
  <dcterms:modified xsi:type="dcterms:W3CDTF">2025-04-02T16:19:41Z</dcterms:modified>
</cp:coreProperties>
</file>