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3" r:id="rId2"/>
    <p:sldId id="274" r:id="rId3"/>
    <p:sldId id="275" r:id="rId4"/>
    <p:sldId id="276" r:id="rId5"/>
    <p:sldId id="277" r:id="rId6"/>
    <p:sldId id="27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FB2F6A-422C-4483-9F5F-267DE2CA013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99302-3076-43EE-AA5F-F0AF52BB6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081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1243A-A02C-4C56-B31B-222D9C2C01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5F94F5-4193-4CC3-83F4-B4885C824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AED14-1104-44FA-AE73-1A0C40EB5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FA358-B920-4FAB-83B7-57E563E96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2D88B-147E-4D97-A567-011F53433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458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246F6-EC40-45A8-A552-18E37F075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FAAE7-B1DE-4E7A-B77F-BA9577B18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A46DA-F064-4196-BE9F-4C2EB177A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4B581-8E8A-40C8-B5F4-63B7CD686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F5209-7D71-43D1-BB60-C0E499CA5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18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F2272-3560-4D46-9B16-B4706B13F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DA5083-0EA1-493D-AD72-ED371B308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4A58E-9482-4312-A9FE-FE819FB55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1EA69-61A7-43BA-B440-88777A3B8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83670-F88E-4D0A-BE2C-190B3A04E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83B13-6C11-4B8E-93E7-F48AABCE8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52356-28A1-4EBD-9033-2789A47CEA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F591C4-9596-47E7-9A0E-A4074C335E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A246F8-3314-4E60-8B58-A396D75F0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C5D143-AA83-41F3-AC2F-694DB99CC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C5BFBF-C102-4CBD-A974-794945DFD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96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4EF0E-F4A5-4CF2-B5E7-1F4291888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9DE99-310B-4295-8310-1D3BCBDFCE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79553-87F3-4D4A-860E-78240793B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0B479B-57CE-4AD9-9061-5E6CD63D94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D09376-EE58-476E-91A9-FADC909866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B4A50D-4F62-48F4-BA90-D97877086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C7A53-CC83-4D1D-A4A6-7E5FEBC97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29B43D-F0DA-4189-AF43-16394B8E2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865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EAF7C-70C4-4B5F-B93E-33D0B54AE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7C5C05-D4AC-4051-8A0A-3158D6CF1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CE1A73-95D9-4BE2-BEFF-E3D2566EE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A06D1D-0860-42A8-8A88-61D1EAF57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00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D1A365-179E-4D35-AFBD-BCE7BB066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6677F9-1E22-47FB-8C50-4B016802F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7DE86A-C2B4-4F0E-A7FD-F38E52C2C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8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9F58B-6CDD-4362-B804-8E555D5EE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0065C-DECA-467F-9FE1-08F69BC46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68E142-A019-4A86-9153-6251CCFA78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B0A2A-2BB7-4090-8188-478F7D6D8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56BE8-D251-4949-90FA-4D39ED1EE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C5657-24A3-4BD6-B9D6-10A2D4695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70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DBBAC-333F-43A2-810D-44FD93BAF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8B1751-DACE-4BF0-8955-36F17B938A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0B533C-F26D-41F0-9A93-3A5D932D83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B356A-23D9-416B-A040-31FECA77B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B58BE-172A-4C51-9F4B-7337C746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0CBED-32BD-4F23-ADB3-412B3A0C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24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2B58E-D77B-4885-96BA-0CF3AF8EB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B08043-71D3-403E-A591-FD7108530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CCA5C-8750-43EE-8D1A-DB48E6106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DFD2F-821B-4361-9F33-43D67571A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C9ADE-C91E-44F7-8662-46BE612C2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344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E353FE-D463-4170-B88F-A9E965FF02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7A9EC7-273A-4C8A-8F28-E9A48340F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09E7D-032C-468D-88BD-D236380B0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ADAE5-DB92-4FB9-A16E-AE8A2A2FE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4DC1F-8871-45EB-913C-84DC9761D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04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9EFC55-1FE6-4DE3-9DFC-3432E363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DCD10-926F-42B3-B997-98EFF8B22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000EC-CBBC-4668-B7FD-6EDD5B36F1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FE1F5-46BF-4D3C-B969-0BEFC7C17D4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9410C-B2AB-4428-8C1A-708A6B3FD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9E574-EF70-4307-818A-F092AD2AB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4B624-147F-49F6-B123-38535B489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04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3nxOF8wnM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ten-pieces/articles/z4bcxg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6NsfHIXBY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lso.co.uk/performances/Debussy-Prelude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1prweT95Mo0" TargetMode="Externa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jsz9KfBuq0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 txBox="1">
            <a:spLocks noGrp="1"/>
          </p:cNvSpPr>
          <p:nvPr>
            <p:ph type="subTitle" idx="1"/>
          </p:nvPr>
        </p:nvSpPr>
        <p:spPr>
          <a:xfrm>
            <a:off x="429567" y="4022933"/>
            <a:ext cx="8678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 The inspiration for this music was from a really old theme written by English composer Thomas Tallis who was alive at the same time as Henry VIII.</a:t>
            </a:r>
            <a:endParaRPr sz="2933"/>
          </a:p>
        </p:txBody>
      </p:sp>
      <p:sp>
        <p:nvSpPr>
          <p:cNvPr id="254" name="Google Shape;254;p18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8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https://www.youtube.com/watch?v=C3nxOF8wnMk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6" name="Google Shape;256;p18"/>
          <p:cNvSpPr txBox="1"/>
          <p:nvPr/>
        </p:nvSpPr>
        <p:spPr>
          <a:xfrm>
            <a:off x="1264300" y="1208767"/>
            <a:ext cx="109276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100"/>
            </a:pPr>
            <a:r>
              <a:rPr lang="en" sz="28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string section of the orchestra - there is no wind, brass or percussion.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movement between major and minor (happy and sad)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beautiful,  rich, full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7" name="Google Shape;257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8434" y="272501"/>
            <a:ext cx="1244967" cy="877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20089" y="3906401"/>
            <a:ext cx="2957911" cy="1972532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18"/>
          <p:cNvSpPr txBox="1">
            <a:spLocks noGrp="1"/>
          </p:cNvSpPr>
          <p:nvPr>
            <p:ph type="ctrTitle"/>
          </p:nvPr>
        </p:nvSpPr>
        <p:spPr>
          <a:xfrm>
            <a:off x="1684600" y="272500"/>
            <a:ext cx="101932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Fantasia on a theme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Ralph Vaughan Williams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9"/>
          <p:cNvSpPr txBox="1">
            <a:spLocks noGrp="1"/>
          </p:cNvSpPr>
          <p:nvPr>
            <p:ph type="subTitle" idx="1"/>
          </p:nvPr>
        </p:nvSpPr>
        <p:spPr>
          <a:xfrm>
            <a:off x="560067" y="4641900"/>
            <a:ext cx="8258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Seavaigers means seafarers in Scots. Seafarers are people who travel by sea and work on boats.</a:t>
            </a:r>
            <a:endParaRPr sz="2933" i="1"/>
          </a:p>
        </p:txBody>
      </p:sp>
      <p:sp>
        <p:nvSpPr>
          <p:cNvPr id="265" name="Google Shape;265;p19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9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0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https://www.bbc.co.uk/teach/ten-pieces/articles/z4bcxg8</a:t>
            </a:r>
            <a:r>
              <a:rPr lang="en" sz="20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 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7" name="Google Shape;267;p19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string instruments plucking the strings (pizzicato)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ever changing beat of the music which makes you feel like you are at sea in a boat.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improvisatory, folk influence,  lively 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8" name="Google Shape;268;p19"/>
          <p:cNvSpPr txBox="1">
            <a:spLocks noGrp="1"/>
          </p:cNvSpPr>
          <p:nvPr>
            <p:ph type="ctrTitle"/>
          </p:nvPr>
        </p:nvSpPr>
        <p:spPr>
          <a:xfrm>
            <a:off x="3439032" y="4552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4288" b="1">
                <a:latin typeface="Lexend"/>
                <a:ea typeface="Lexend"/>
                <a:cs typeface="Lexend"/>
                <a:sym typeface="Lexend"/>
              </a:rPr>
              <a:t>Haven from Seavaigers</a:t>
            </a:r>
            <a:endParaRPr sz="4288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Sally Beamish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269" name="Google Shape;269;p19"/>
          <p:cNvPicPr preferRelativeResize="0"/>
          <p:nvPr/>
        </p:nvPicPr>
        <p:blipFill rotWithShape="1">
          <a:blip r:embed="rId4">
            <a:alphaModFix/>
          </a:blip>
          <a:srcRect r="3548" b="17170"/>
          <a:stretch/>
        </p:blipFill>
        <p:spPr>
          <a:xfrm>
            <a:off x="8267300" y="3703434"/>
            <a:ext cx="3699067" cy="2422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9029" y="232534"/>
            <a:ext cx="1499667" cy="10568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0"/>
          <p:cNvSpPr txBox="1">
            <a:spLocks noGrp="1"/>
          </p:cNvSpPr>
          <p:nvPr>
            <p:ph type="subTitle" idx="1"/>
          </p:nvPr>
        </p:nvSpPr>
        <p:spPr>
          <a:xfrm>
            <a:off x="560067" y="4641900"/>
            <a:ext cx="8258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words are sung in Latin and mean “Have mercy upon me, O God, after Thy great goodness.” </a:t>
            </a:r>
            <a:endParaRPr sz="2933" i="1"/>
          </a:p>
        </p:txBody>
      </p:sp>
      <p:sp>
        <p:nvSpPr>
          <p:cNvPr id="276" name="Google Shape;276;p20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20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Allegri: Miserere | Peter Phillips &amp; Tallis Scholars</a:t>
            </a:r>
            <a:r>
              <a:rPr lang="en" sz="20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8" name="Google Shape;278;p20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voices sing, a capella - without an accompaniment.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high soaring notes of the soprano - the music moves gracefully and follows the speech rhythms.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choral, floating, flowing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9" name="Google Shape;279;p20"/>
          <p:cNvSpPr txBox="1">
            <a:spLocks noGrp="1"/>
          </p:cNvSpPr>
          <p:nvPr>
            <p:ph type="ctrTitle"/>
          </p:nvPr>
        </p:nvSpPr>
        <p:spPr>
          <a:xfrm>
            <a:off x="3439032" y="4552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15555"/>
            </a:pPr>
            <a:r>
              <a:rPr lang="en" sz="6667" b="1">
                <a:latin typeface="Lexend"/>
                <a:ea typeface="Lexend"/>
                <a:cs typeface="Lexend"/>
                <a:sym typeface="Lexend"/>
              </a:rPr>
              <a:t>Miserere</a:t>
            </a:r>
            <a:endParaRPr sz="6667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Gregorio Allegri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280" name="Google Shape;28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60567" y="3509200"/>
            <a:ext cx="3175000" cy="317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1568" y="237802"/>
            <a:ext cx="1591968" cy="1121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83061" y="356184"/>
            <a:ext cx="1255968" cy="8850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1"/>
          <p:cNvSpPr txBox="1">
            <a:spLocks noGrp="1"/>
          </p:cNvSpPr>
          <p:nvPr>
            <p:ph type="subTitle" idx="1"/>
          </p:nvPr>
        </p:nvSpPr>
        <p:spPr>
          <a:xfrm>
            <a:off x="429567" y="4124533"/>
            <a:ext cx="8866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 A faun is a mythological creature -half goat, half man.  Debussy was an impressionistic composer and focussed on the atmosphere and mood of his music.</a:t>
            </a:r>
            <a:endParaRPr sz="2933"/>
          </a:p>
        </p:txBody>
      </p:sp>
      <p:sp>
        <p:nvSpPr>
          <p:cNvPr id="288" name="Google Shape;288;p21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1"/>
          <p:cNvSpPr txBox="1"/>
          <p:nvPr/>
        </p:nvSpPr>
        <p:spPr>
          <a:xfrm>
            <a:off x="371567" y="6126167"/>
            <a:ext cx="11564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https://play.lso.co.uk/performances/Debussy-Prelude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0" name="Google Shape;290;p21"/>
          <p:cNvSpPr txBox="1"/>
          <p:nvPr/>
        </p:nvSpPr>
        <p:spPr>
          <a:xfrm>
            <a:off x="429567" y="1208767"/>
            <a:ext cx="11448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flute solo at the beginning which moves up and down in chromatic steps making it sound mysterious.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How the music sounds like a ‘wash’ of many colours.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mysterious,  magical, atmospheric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1" name="Google Shape;291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79102"/>
            <a:ext cx="1499667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66200" y="3329500"/>
            <a:ext cx="2159000" cy="309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11616" y="79100"/>
            <a:ext cx="1499693" cy="10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1"/>
          <p:cNvSpPr txBox="1">
            <a:spLocks noGrp="1"/>
          </p:cNvSpPr>
          <p:nvPr>
            <p:ph type="ctrTitle"/>
          </p:nvPr>
        </p:nvSpPr>
        <p:spPr>
          <a:xfrm>
            <a:off x="2105600" y="209600"/>
            <a:ext cx="9960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31428"/>
            </a:pPr>
            <a:r>
              <a:rPr lang="en" sz="4667" b="1">
                <a:latin typeface="Lexend"/>
                <a:ea typeface="Lexend"/>
                <a:cs typeface="Lexend"/>
                <a:sym typeface="Lexend"/>
              </a:rPr>
              <a:t>Prélude à l'après midi d’un faune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Claude Debussy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2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22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cello, and how the melody rises and falls.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musical line flows over a strong pulse.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2100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floating, flowing, melodious.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22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26844"/>
            </a:pPr>
            <a:r>
              <a:rPr lang="en" sz="6073" b="1">
                <a:latin typeface="Lexend"/>
                <a:ea typeface="Lexend"/>
                <a:cs typeface="Lexend"/>
                <a:sym typeface="Lexend"/>
              </a:rPr>
              <a:t>Cello suite No. 1 G major</a:t>
            </a:r>
            <a:endParaRPr sz="6073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J S Bach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02" name="Google Shape;302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29768" y="3952834"/>
            <a:ext cx="3393065" cy="2375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3868" y="228836"/>
            <a:ext cx="1499667" cy="10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22"/>
          <p:cNvSpPr txBox="1">
            <a:spLocks noGrp="1"/>
          </p:cNvSpPr>
          <p:nvPr>
            <p:ph type="subTitle" idx="1"/>
          </p:nvPr>
        </p:nvSpPr>
        <p:spPr>
          <a:xfrm>
            <a:off x="560067" y="4641900"/>
            <a:ext cx="8258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performer here is Yo-Yo Ma and he plays the cello. He first heard this piece of music when he was 4 years old.</a:t>
            </a:r>
            <a:endParaRPr sz="2933" i="1"/>
          </a:p>
        </p:txBody>
      </p:sp>
      <p:sp>
        <p:nvSpPr>
          <p:cNvPr id="305" name="Google Shape;305;p22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Yo-Yo Ma - Bach: Cello Suite No. 1 in G Major, Prélude (Official Video)</a:t>
            </a:r>
            <a:r>
              <a:rPr lang="en" sz="186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6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3"/>
          <p:cNvSpPr txBox="1">
            <a:spLocks noGrp="1"/>
          </p:cNvSpPr>
          <p:nvPr>
            <p:ph type="subTitle" idx="1"/>
          </p:nvPr>
        </p:nvSpPr>
        <p:spPr>
          <a:xfrm>
            <a:off x="560067" y="4641900"/>
            <a:ext cx="8258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This is film music. The composer masterfully adds layers of sadness and emotion to the score. </a:t>
            </a:r>
            <a:endParaRPr sz="2933" i="1"/>
          </a:p>
        </p:txBody>
      </p:sp>
      <p:sp>
        <p:nvSpPr>
          <p:cNvPr id="311" name="Google Shape;311;p23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3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Jess Gillam, BBC Concert Orchestra, Jessica Cottis - Nyman: The Diary of Anne Frank - Arr. Harle: If</a:t>
            </a:r>
            <a:r>
              <a:rPr lang="en" sz="2667" b="1">
                <a:solidFill>
                  <a:srgbClr val="0F0F0F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23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saxophone, it has a song like theme.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slow graceful music of the orchestra.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minor or ‘sad’ tonality.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haunting, melancholy, moving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4" name="Google Shape;314;p23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67763"/>
            </a:pPr>
            <a:r>
              <a:rPr lang="en" sz="4591" b="1">
                <a:latin typeface="Lexend"/>
                <a:ea typeface="Lexend"/>
                <a:cs typeface="Lexend"/>
                <a:sym typeface="Lexend"/>
              </a:rPr>
              <a:t>If: from The Diary of Anne Frank</a:t>
            </a:r>
            <a:endParaRPr sz="459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Michael Nyman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15" name="Google Shape;315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29768" y="3104501"/>
            <a:ext cx="3146633" cy="3146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1701" y="156338"/>
            <a:ext cx="1499667" cy="1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557</Words>
  <Application>Microsoft Office PowerPoint</Application>
  <PresentationFormat>Widescreen</PresentationFormat>
  <Paragraphs>70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Lexend</vt:lpstr>
      <vt:lpstr>Lexend Medium</vt:lpstr>
      <vt:lpstr>Roboto</vt:lpstr>
      <vt:lpstr>Office Theme</vt:lpstr>
      <vt:lpstr>Fantasia on a theme Ralph Vaughan Williams </vt:lpstr>
      <vt:lpstr>Haven from Seavaigers Sally Beamish </vt:lpstr>
      <vt:lpstr>Miserere Gregorio Allegri </vt:lpstr>
      <vt:lpstr>Prélude à l'après midi d’un faune Claude Debussy </vt:lpstr>
      <vt:lpstr>Cello suite No. 1 G major J S Bach</vt:lpstr>
      <vt:lpstr>If: from The Diary of Anne Frank Michael Nyman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Proctor</dc:creator>
  <cp:lastModifiedBy>J Proctor</cp:lastModifiedBy>
  <cp:revision>2</cp:revision>
  <dcterms:created xsi:type="dcterms:W3CDTF">2025-04-02T16:17:10Z</dcterms:created>
  <dcterms:modified xsi:type="dcterms:W3CDTF">2025-04-02T16:19:27Z</dcterms:modified>
</cp:coreProperties>
</file>