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ED55A-C961-4A62-A4F5-7F9020B63DC3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9B39E-B955-42E3-8924-599C3C39D5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639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7" name="Google Shape;7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" name="Google Shape;8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6" name="Google Shape;14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06B1C-46CB-4C1E-AAD8-1E70E6CD1C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705289-EDA8-4FFD-8D61-E383BE647C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9ECA7-A0FE-4639-A82D-50E183F7C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880F8-C743-4F07-9339-7F9487406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E0EF5-0F15-4316-A983-29EF21A13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75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8C2A3-D450-48A6-8243-C3A0A73F7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BFBA3-B12C-432B-BE2A-02197CC1E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C7C8A6-904A-44CA-A35C-681AA6B8D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DFB2E-0295-4F12-92F3-AC61E703C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026C0-6837-44A6-AB63-7AE52A2C2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70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7A672-45C4-4C5E-864B-540595569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B1B4D-37D1-467F-A6F8-55B820CDF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DA3E4-F274-4DDE-A134-ED6210C23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6A3B-ED9F-4ECB-A5E9-AB295AE8D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68F62-ADF0-4F21-A415-643973FC7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768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DA883-A21C-4328-9726-951040502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56DD5-DA73-4BDF-A99D-C5538E9652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E1EB8A-8B94-4FED-9C48-C9E384B1C0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FB2656-4467-4C93-BAE2-F62939E5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4F5184-3BBE-45AB-AEDD-1E7BA111D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536900-E970-45D0-8794-D4B30304F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487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CC3A7-AEE8-4DE0-BD41-E30A4D6ED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3C26F4-FA05-4EF2-9F18-6D864FA5C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6F55C4-E9F4-4E82-BA26-902871C631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3291B3-DA6F-4ABF-B2D6-D52855A079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130C97-A3E4-4CF4-B845-2D749C30CD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0E9993-1B52-4F74-ADFF-54F83713B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165460-E814-46B1-8861-15F74399E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1C2349-352A-4A49-8752-2F6CD6133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660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FC930-B626-4D9C-BD24-FBBA61CE1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327260-DAD9-45BE-A37C-D368307FB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9F3A85-5682-44B9-8B56-F3377C8BC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AAD0E0-E6A8-43F8-8388-467106490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583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EE1667-7CC2-4DD9-9166-654867F2D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3C02D-4D35-4EFD-BD46-EBEF0A9B9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02220F-FD77-4601-94D6-BCFDE49FE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29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806D4-9042-45AC-8D73-39DBE2BF0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D8E42-B2DF-459E-B501-CFCDDE48CD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AEB71-BB42-462A-A28C-9EEB12AB58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E82B1-2233-4F25-8BE2-6B87C96A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DFE19-11D3-449E-84C1-A28C27B68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2E8E2B-6F5B-4A6F-AB3D-1EBCA829F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764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AD56C-2C1B-493C-9E16-BE611E4C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BD200F-AE07-444A-A643-0A84DB44A3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329F17-7CD4-4802-B757-C479F7EE6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AE1495-AD52-4039-873F-38BF91136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BE5938-75A7-4E69-96C8-049CF3FC9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4D1831-2E8A-4538-87E5-8196BC353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5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2F1B4-CCA2-4E71-A572-59B50F835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09F3BE-F828-46BD-94E6-2428933927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12C3B-E669-4991-97A0-95A4F52A5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E35FB-F512-439C-8D8F-0D92291C3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B9B2F-8B06-42A7-8EE1-61D5CD0F6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381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7948EE-1A0F-4F7E-9E40-0D1614CE3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705ED0-D896-47D7-9CFF-60D053BE5A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E7F13-6E94-4188-925F-35A260AA9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90B84C-CEB2-43DB-AA46-D09769B66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6EADD-8256-4B17-9175-4601A4989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92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7B570C-90D1-479E-87BF-618139B67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AAB329-DC6C-403B-A51B-7F26C601A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5D883-6597-4755-BE39-F7BADE1BA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B950C-37A2-4CA8-A769-CFFA794D5728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4E857-1808-44A3-BA21-6FDA5B6665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3050B-56C6-4653-9787-0EBF5EBB84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3B94C-91DB-45F7-B115-B692BDAA9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67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3zjb1E_8UD8?si=zZ485FKLivpXWaq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AyFlLjdNqk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lso.co.uk/performances/Elgars-Enigma-Variation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hyperlink" Target="https://www.youtube.com/watch?v=uc_j5jEFY5k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1ZMz3I5CNU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_LmRcr8Mm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sWuoXS5uxQ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NqEueXoKL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CA178-5CB0-48ED-A1AD-228E08868C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6A4723-72CE-48AA-86D1-3938454FDE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21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"/>
          <p:cNvSpPr txBox="1">
            <a:spLocks noGrp="1"/>
          </p:cNvSpPr>
          <p:nvPr>
            <p:ph type="subTitle" idx="1"/>
          </p:nvPr>
        </p:nvSpPr>
        <p:spPr>
          <a:xfrm>
            <a:off x="269967" y="4183367"/>
            <a:ext cx="7199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Fingal’s Cave is on an island called Staffa in the Hebrides.  Mendelssohn was enchanted by a visit to this island.</a:t>
            </a:r>
            <a:endParaRPr sz="2933"/>
          </a:p>
        </p:txBody>
      </p:sp>
      <p:sp>
        <p:nvSpPr>
          <p:cNvPr id="68" name="Google Shape;68;p2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2"/>
          <p:cNvSpPr txBox="1"/>
          <p:nvPr/>
        </p:nvSpPr>
        <p:spPr>
          <a:xfrm>
            <a:off x="473167" y="6126167"/>
            <a:ext cx="6808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https://youtu.be/3zjb1E_8UD8?si=zZ485FKLivpXWaqD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" name="Google Shape;70;p2"/>
          <p:cNvSpPr txBox="1"/>
          <p:nvPr/>
        </p:nvSpPr>
        <p:spPr>
          <a:xfrm>
            <a:off x="1771767" y="1411967"/>
            <a:ext cx="101056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waves of dynamics and layers of sound that sound like waves of the sea.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powerful, immense, surging.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" name="Google Shape;7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72934" y="3808368"/>
            <a:ext cx="3971333" cy="2701433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6938" y="2829554"/>
            <a:ext cx="1499693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6933" y="1475712"/>
            <a:ext cx="1499699" cy="1056824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2"/>
          <p:cNvSpPr txBox="1">
            <a:spLocks noGrp="1"/>
          </p:cNvSpPr>
          <p:nvPr>
            <p:ph type="ctrTitle"/>
          </p:nvPr>
        </p:nvSpPr>
        <p:spPr>
          <a:xfrm>
            <a:off x="1090300" y="199833"/>
            <a:ext cx="109036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9014"/>
            </a:pPr>
            <a:r>
              <a:rPr lang="en" sz="7066" b="1">
                <a:latin typeface="Lexend"/>
                <a:ea typeface="Lexend"/>
                <a:cs typeface="Lexend"/>
                <a:sym typeface="Lexend"/>
              </a:rPr>
              <a:t>Overture to Fingal’s Cave</a:t>
            </a:r>
            <a:endParaRPr sz="7066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Felix Mendelssohn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"/>
          <p:cNvSpPr txBox="1">
            <a:spLocks noGrp="1"/>
          </p:cNvSpPr>
          <p:nvPr>
            <p:ph type="subTitle" idx="1"/>
          </p:nvPr>
        </p:nvSpPr>
        <p:spPr>
          <a:xfrm>
            <a:off x="269967" y="4183367"/>
            <a:ext cx="7199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Kingdom Choir are a contemporary choir who sing together in London.</a:t>
            </a:r>
            <a:endParaRPr sz="2933"/>
          </a:p>
        </p:txBody>
      </p:sp>
      <p:sp>
        <p:nvSpPr>
          <p:cNvPr id="80" name="Google Shape;80;p3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3"/>
          <p:cNvSpPr txBox="1"/>
          <p:nvPr/>
        </p:nvSpPr>
        <p:spPr>
          <a:xfrm>
            <a:off x="371567" y="5821367"/>
            <a:ext cx="6808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'Stand by Me' performed by Karen Gibson and The Kingdom Choir - The Royal Wedding - BBC - YouTube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" name="Google Shape;82;p3"/>
          <p:cNvSpPr txBox="1"/>
          <p:nvPr/>
        </p:nvSpPr>
        <p:spPr>
          <a:xfrm>
            <a:off x="371567" y="1411967"/>
            <a:ext cx="115060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solo voice at the beginning then voices blending together in a slow gospel song.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soulful, uplifting, harmonies.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3" name="Google Shape;8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51153" y="4081767"/>
            <a:ext cx="4196348" cy="254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7501" y="208900"/>
            <a:ext cx="1499673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69308" y="375838"/>
            <a:ext cx="1262777" cy="88986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3"/>
          <p:cNvSpPr txBox="1">
            <a:spLocks noGrp="1"/>
          </p:cNvSpPr>
          <p:nvPr>
            <p:ph type="ctrTitle"/>
          </p:nvPr>
        </p:nvSpPr>
        <p:spPr>
          <a:xfrm>
            <a:off x="4628004" y="-9016"/>
            <a:ext cx="7148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Stand by me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Ben E. King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"/>
          <p:cNvSpPr txBox="1">
            <a:spLocks noGrp="1"/>
          </p:cNvSpPr>
          <p:nvPr>
            <p:ph type="subTitle" idx="1"/>
          </p:nvPr>
        </p:nvSpPr>
        <p:spPr>
          <a:xfrm>
            <a:off x="429567" y="4124517"/>
            <a:ext cx="8417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 An Enigma is a mystery and many people believe the composer Edward Elgar hid a secret in his main theme which is still to be discovered.</a:t>
            </a:r>
            <a:r>
              <a:rPr lang="en" sz="1800">
                <a:solidFill>
                  <a:srgbClr val="001D35"/>
                </a:solidFill>
                <a:highlight>
                  <a:schemeClr val="lt1"/>
                </a:highlight>
              </a:rPr>
              <a:t> </a:t>
            </a:r>
            <a:endParaRPr sz="2933"/>
          </a:p>
        </p:txBody>
      </p:sp>
      <p:sp>
        <p:nvSpPr>
          <p:cNvPr id="92" name="Google Shape;92;p4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4"/>
          <p:cNvSpPr txBox="1"/>
          <p:nvPr/>
        </p:nvSpPr>
        <p:spPr>
          <a:xfrm>
            <a:off x="371567" y="6126167"/>
            <a:ext cx="103752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https://play.lso.co.uk/performances/Elgars-Enigma-Variations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" name="Google Shape;94;p4"/>
          <p:cNvSpPr txBox="1"/>
          <p:nvPr/>
        </p:nvSpPr>
        <p:spPr>
          <a:xfrm>
            <a:off x="568367" y="1208767"/>
            <a:ext cx="113092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string section at the beginning playing the theme.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main tune which appears in a different way in each variation.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thoughtful, dramatic, emotional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5" name="Google Shape;9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9433" y="108002"/>
            <a:ext cx="1499667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47167" y="4042117"/>
            <a:ext cx="3024200" cy="17011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4"/>
          <p:cNvSpPr txBox="1">
            <a:spLocks noGrp="1"/>
          </p:cNvSpPr>
          <p:nvPr>
            <p:ph type="ctrTitle"/>
          </p:nvPr>
        </p:nvSpPr>
        <p:spPr>
          <a:xfrm>
            <a:off x="3351999" y="209600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Enigma Variations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Edward Elgar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"/>
          <p:cNvSpPr txBox="1">
            <a:spLocks noGrp="1"/>
          </p:cNvSpPr>
          <p:nvPr>
            <p:ph type="ctrTitle"/>
          </p:nvPr>
        </p:nvSpPr>
        <p:spPr>
          <a:xfrm>
            <a:off x="4628004" y="-9016"/>
            <a:ext cx="7148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Cantus Arcticus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50000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Einojuhani Rautavaara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sp>
        <p:nvSpPr>
          <p:cNvPr id="103" name="Google Shape;103;p5"/>
          <p:cNvSpPr txBox="1">
            <a:spLocks noGrp="1"/>
          </p:cNvSpPr>
          <p:nvPr>
            <p:ph type="subTitle" idx="1"/>
          </p:nvPr>
        </p:nvSpPr>
        <p:spPr>
          <a:xfrm>
            <a:off x="473167" y="4284967"/>
            <a:ext cx="5865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A concerto for birds and orchestra recorded near the Arctic Circle in Finland.</a:t>
            </a:r>
            <a:endParaRPr sz="2933"/>
          </a:p>
        </p:txBody>
      </p:sp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1871" y="4081766"/>
            <a:ext cx="4952861" cy="2450401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5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473167" y="6024567"/>
            <a:ext cx="6524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4"/>
              </a:rPr>
              <a:t>CANTUS ARCTICUS SD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" name="Google Shape;107;p5"/>
          <p:cNvSpPr txBox="1"/>
          <p:nvPr/>
        </p:nvSpPr>
        <p:spPr>
          <a:xfrm>
            <a:off x="473167" y="1513567"/>
            <a:ext cx="112160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sounds of birds woven into the texture of the orchestra.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sombre, mysterious, melancholy.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8" name="Google Shape;108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4332" y="239838"/>
            <a:ext cx="1694873" cy="1194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51668" y="346584"/>
            <a:ext cx="1391897" cy="9808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>
            <a:spLocks noGrp="1"/>
          </p:cNvSpPr>
          <p:nvPr>
            <p:ph type="subTitle" idx="1"/>
          </p:nvPr>
        </p:nvSpPr>
        <p:spPr>
          <a:xfrm>
            <a:off x="295933" y="4500467"/>
            <a:ext cx="7199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words Spiegel im spiegel mean mirror in mirrors.  </a:t>
            </a:r>
            <a:r>
              <a:rPr lang="en" sz="1800">
                <a:solidFill>
                  <a:srgbClr val="001D35"/>
                </a:solidFill>
              </a:rPr>
              <a:t>.</a:t>
            </a:r>
            <a:r>
              <a:rPr lang="en" sz="1800">
                <a:solidFill>
                  <a:srgbClr val="001D35"/>
                </a:solidFill>
                <a:highlight>
                  <a:srgbClr val="FFFFFF"/>
                </a:highlight>
              </a:rPr>
              <a:t> </a:t>
            </a:r>
            <a:endParaRPr sz="2933"/>
          </a:p>
        </p:txBody>
      </p:sp>
      <p:sp>
        <p:nvSpPr>
          <p:cNvPr id="115" name="Google Shape;115;p6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6"/>
          <p:cNvSpPr txBox="1"/>
          <p:nvPr/>
        </p:nvSpPr>
        <p:spPr>
          <a:xfrm>
            <a:off x="371567" y="5821367"/>
            <a:ext cx="6808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https://www.youtube.com/watch?v=81ZMz3I5CNU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" name="Google Shape;117;p6"/>
          <p:cNvSpPr txBox="1"/>
          <p:nvPr/>
        </p:nvSpPr>
        <p:spPr>
          <a:xfrm>
            <a:off x="481367" y="1411967"/>
            <a:ext cx="113960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Lots of repetition and gradual changes.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Step by step movement in the violin part.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reflective, meditative, calm.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8" name="Google Shape;118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81429" y="3862368"/>
            <a:ext cx="3894972" cy="2596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0467" y="28831"/>
            <a:ext cx="1748736" cy="1232331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6"/>
          <p:cNvSpPr txBox="1">
            <a:spLocks noGrp="1"/>
          </p:cNvSpPr>
          <p:nvPr>
            <p:ph type="ctrTitle"/>
          </p:nvPr>
        </p:nvSpPr>
        <p:spPr>
          <a:xfrm>
            <a:off x="3279665" y="-9000"/>
            <a:ext cx="8496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Spiegel im spiegel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Arvo Pärt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"/>
          <p:cNvSpPr txBox="1">
            <a:spLocks noGrp="1"/>
          </p:cNvSpPr>
          <p:nvPr>
            <p:ph type="subTitle" idx="1"/>
          </p:nvPr>
        </p:nvSpPr>
        <p:spPr>
          <a:xfrm>
            <a:off x="371567" y="4253967"/>
            <a:ext cx="7924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All the performers in this recording are brothers and sisters. The song has a strong message of freedom.</a:t>
            </a:r>
            <a:r>
              <a:rPr lang="en" sz="1800">
                <a:solidFill>
                  <a:srgbClr val="001D35"/>
                </a:solidFill>
              </a:rPr>
              <a:t>.</a:t>
            </a:r>
            <a:r>
              <a:rPr lang="en" sz="1800">
                <a:solidFill>
                  <a:srgbClr val="001D35"/>
                </a:solidFill>
                <a:highlight>
                  <a:srgbClr val="FFFFFF"/>
                </a:highlight>
              </a:rPr>
              <a:t> </a:t>
            </a:r>
            <a:endParaRPr sz="2933"/>
          </a:p>
        </p:txBody>
      </p:sp>
      <p:sp>
        <p:nvSpPr>
          <p:cNvPr id="126" name="Google Shape;126;p7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7"/>
          <p:cNvSpPr txBox="1"/>
          <p:nvPr/>
        </p:nvSpPr>
        <p:spPr>
          <a:xfrm>
            <a:off x="371567" y="5821367"/>
            <a:ext cx="6808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https://www.youtube.com/watch?v=k_LmRcr8Mm4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" name="Google Shape;128;p7"/>
          <p:cNvSpPr txBox="1"/>
          <p:nvPr/>
        </p:nvSpPr>
        <p:spPr>
          <a:xfrm>
            <a:off x="1771767" y="1411967"/>
            <a:ext cx="101056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cellos, violins and piano.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music of the chorus which you can hear is played more than once. 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hopeful, wistful, lyrical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9" name="Google Shape;129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687767" y="3832763"/>
            <a:ext cx="3189600" cy="239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633" y="256841"/>
            <a:ext cx="1365600" cy="962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67231" y="190434"/>
            <a:ext cx="1365600" cy="962317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7"/>
          <p:cNvSpPr txBox="1">
            <a:spLocks noGrp="1"/>
          </p:cNvSpPr>
          <p:nvPr>
            <p:ph type="ctrTitle"/>
          </p:nvPr>
        </p:nvSpPr>
        <p:spPr>
          <a:xfrm>
            <a:off x="3352165" y="-9000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Redemption Song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Bob Marley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"/>
          <p:cNvSpPr txBox="1">
            <a:spLocks noGrp="1"/>
          </p:cNvSpPr>
          <p:nvPr>
            <p:ph type="subTitle" idx="1"/>
          </p:nvPr>
        </p:nvSpPr>
        <p:spPr>
          <a:xfrm>
            <a:off x="429567" y="4632517"/>
            <a:ext cx="8417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  The performer needs to play with four mallets at once.  That is quite tricky. </a:t>
            </a:r>
            <a:r>
              <a:rPr lang="en" sz="1800">
                <a:solidFill>
                  <a:srgbClr val="001D35"/>
                </a:solidFill>
                <a:highlight>
                  <a:schemeClr val="lt1"/>
                </a:highlight>
              </a:rPr>
              <a:t> </a:t>
            </a:r>
            <a:endParaRPr sz="2933"/>
          </a:p>
        </p:txBody>
      </p:sp>
      <p:sp>
        <p:nvSpPr>
          <p:cNvPr id="138" name="Google Shape;138;p8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8"/>
          <p:cNvSpPr txBox="1"/>
          <p:nvPr/>
        </p:nvSpPr>
        <p:spPr>
          <a:xfrm>
            <a:off x="371567" y="6126167"/>
            <a:ext cx="86496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 u="sng">
                <a:solidFill>
                  <a:schemeClr val="hlink"/>
                </a:solidFill>
                <a:latin typeface="Lexend"/>
                <a:ea typeface="Lexend"/>
                <a:cs typeface="Lexend"/>
                <a:sym typeface="Lexend"/>
                <a:hlinkClick r:id="rId3"/>
              </a:rPr>
              <a:t>https://www.youtube.com/watch?v=MsWuoXS5uxQ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" name="Google Shape;140;p8"/>
          <p:cNvSpPr txBox="1"/>
          <p:nvPr/>
        </p:nvSpPr>
        <p:spPr>
          <a:xfrm>
            <a:off x="510367" y="1208767"/>
            <a:ext cx="113668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vibraphone which has metal bars, resonating tubes and a sustaining pedal.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repeated ‘blues’ pattern which gives the piece it’s character.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relaxed, laid-back, easy going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1" name="Google Shape;141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733" y="116266"/>
            <a:ext cx="1922464" cy="1354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35252" y="3891501"/>
            <a:ext cx="2842115" cy="274899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8"/>
          <p:cNvSpPr txBox="1">
            <a:spLocks noGrp="1"/>
          </p:cNvSpPr>
          <p:nvPr>
            <p:ph type="ctrTitle"/>
          </p:nvPr>
        </p:nvSpPr>
        <p:spPr>
          <a:xfrm>
            <a:off x="3163532" y="217867"/>
            <a:ext cx="8424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Blues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Ney Rosauro 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"/>
          <p:cNvSpPr txBox="1">
            <a:spLocks noGrp="1"/>
          </p:cNvSpPr>
          <p:nvPr>
            <p:ph type="subTitle" idx="1"/>
          </p:nvPr>
        </p:nvSpPr>
        <p:spPr>
          <a:xfrm>
            <a:off x="371567" y="4355567"/>
            <a:ext cx="8417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composer, musician Abel Selaocoe combines performance with improvisation, singing and body percussion.  </a:t>
            </a:r>
            <a:r>
              <a:rPr lang="en" sz="1800">
                <a:solidFill>
                  <a:srgbClr val="001D35"/>
                </a:solidFill>
                <a:highlight>
                  <a:srgbClr val="FFFFFF"/>
                </a:highlight>
              </a:rPr>
              <a:t> </a:t>
            </a:r>
            <a:endParaRPr sz="2933"/>
          </a:p>
        </p:txBody>
      </p:sp>
      <p:sp>
        <p:nvSpPr>
          <p:cNvPr id="149" name="Google Shape;149;p9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9"/>
          <p:cNvSpPr txBox="1"/>
          <p:nvPr/>
        </p:nvSpPr>
        <p:spPr>
          <a:xfrm>
            <a:off x="371567" y="5821367"/>
            <a:ext cx="68084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</a:t>
            </a: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https://www.youtube.com/watch?v=XNqEueXoKLs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" name="Google Shape;151;p9"/>
          <p:cNvSpPr txBox="1"/>
          <p:nvPr/>
        </p:nvSpPr>
        <p:spPr>
          <a:xfrm>
            <a:off x="524867" y="1411967"/>
            <a:ext cx="11352800" cy="24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cello and voice intertwining together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Where Abel, the musician improvises which means that the music evolves spontaneously as it is being played.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warm, energised, creative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2" name="Google Shape;15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33" y="256841"/>
            <a:ext cx="1365600" cy="962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10200" y="4060167"/>
            <a:ext cx="3175000" cy="256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9"/>
          <p:cNvSpPr txBox="1">
            <a:spLocks noGrp="1"/>
          </p:cNvSpPr>
          <p:nvPr>
            <p:ph type="ctrTitle"/>
          </p:nvPr>
        </p:nvSpPr>
        <p:spPr>
          <a:xfrm>
            <a:off x="-969033" y="331667"/>
            <a:ext cx="128464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04104"/>
            </a:pPr>
            <a:r>
              <a:rPr lang="en" sz="7400" b="1">
                <a:latin typeface="Lexend"/>
                <a:ea typeface="Lexend"/>
                <a:cs typeface="Lexend"/>
                <a:sym typeface="Lexend"/>
              </a:rPr>
              <a:t>Voices of Bantu</a:t>
            </a:r>
            <a:endParaRPr sz="7400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Abel Selaocoe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587</Words>
  <Application>Microsoft Office PowerPoint</Application>
  <PresentationFormat>Widescreen</PresentationFormat>
  <Paragraphs>71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Lexend</vt:lpstr>
      <vt:lpstr>Lexend Medium</vt:lpstr>
      <vt:lpstr>Roboto</vt:lpstr>
      <vt:lpstr>Office Theme</vt:lpstr>
      <vt:lpstr>PowerPoint Presentation</vt:lpstr>
      <vt:lpstr>Overture to Fingal’s Cave Felix Mendelssohn</vt:lpstr>
      <vt:lpstr>Stand by me Ben E. King</vt:lpstr>
      <vt:lpstr>Enigma Variations Edward Elgar </vt:lpstr>
      <vt:lpstr>Cantus Arcticus Einojuhani Rautavaara</vt:lpstr>
      <vt:lpstr>Spiegel im spiegel Arvo Pärt</vt:lpstr>
      <vt:lpstr>Redemption Song Bob Marley</vt:lpstr>
      <vt:lpstr>Blues Ney Rosauro </vt:lpstr>
      <vt:lpstr>Voices of Bantu Abel Selaocoe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Proctor</dc:creator>
  <cp:lastModifiedBy>J Proctor</cp:lastModifiedBy>
  <cp:revision>1</cp:revision>
  <dcterms:created xsi:type="dcterms:W3CDTF">2025-04-02T16:15:54Z</dcterms:created>
  <dcterms:modified xsi:type="dcterms:W3CDTF">2025-04-02T16:16:04Z</dcterms:modified>
</cp:coreProperties>
</file>